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1" r:id="rId2"/>
    <p:sldId id="382" r:id="rId3"/>
    <p:sldId id="413" r:id="rId4"/>
    <p:sldId id="414" r:id="rId5"/>
    <p:sldId id="416" r:id="rId6"/>
    <p:sldId id="415" r:id="rId7"/>
    <p:sldId id="417" r:id="rId8"/>
    <p:sldId id="420" r:id="rId9"/>
    <p:sldId id="436" r:id="rId10"/>
    <p:sldId id="434" r:id="rId11"/>
    <p:sldId id="430" r:id="rId12"/>
    <p:sldId id="435" r:id="rId13"/>
    <p:sldId id="437" r:id="rId14"/>
    <p:sldId id="422" r:id="rId15"/>
    <p:sldId id="427" r:id="rId16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96" y="2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E80FD-AC57-4EF1-A7B5-3C8E9E170F7C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F6FE0-4A10-44B2-886F-CF2C10413F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2024/5/13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45466"/>
            <a:ext cx="9144000" cy="182823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17" y="2953500"/>
            <a:ext cx="9093295" cy="64389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FXT performance in orbit comparison with 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380" y="3889375"/>
            <a:ext cx="5856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Xiaofan Zhao, on behalf of FXT team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2024.5.13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" y="114229"/>
            <a:ext cx="1305902" cy="8669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93" y="255757"/>
            <a:ext cx="5136855" cy="2568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4272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mirror assembly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27330" y="709295"/>
            <a:ext cx="8585835" cy="15684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The flux detected by FXT-A and FXT-B has decreased by about 10%.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using the first monitoring as flux standard, a linear fit to estimate flux changes of 3C273.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adjust the flux for all observation with flux changes.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 descr="flux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" y="2120900"/>
            <a:ext cx="3839691" cy="2880000"/>
          </a:xfrm>
          <a:prstGeom prst="rect">
            <a:avLst/>
          </a:prstGeom>
        </p:spPr>
      </p:pic>
      <p:pic>
        <p:nvPicPr>
          <p:cNvPr id="4" name="图片 3" descr="flux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20900"/>
            <a:ext cx="3712721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4272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mirror assembly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27330" y="709295"/>
            <a:ext cx="858583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Joint fitting to determine row center for observations in the same column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Joint fitting to determine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column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center for observations in the same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row.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central row and column of FXT-A are (187.87, 201.73).</a:t>
            </a:r>
          </a:p>
        </p:txBody>
      </p:sp>
      <p:pic>
        <p:nvPicPr>
          <p:cNvPr id="10" name="图片 9" descr="center-row-de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" y="1948815"/>
            <a:ext cx="3960055" cy="3240000"/>
          </a:xfrm>
          <a:prstGeom prst="rect">
            <a:avLst/>
          </a:prstGeom>
        </p:spPr>
      </p:pic>
      <p:pic>
        <p:nvPicPr>
          <p:cNvPr id="11" name="图片 10" descr="center-column-det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15" y="1948815"/>
            <a:ext cx="4025650" cy="32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4272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mirror assembly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27330" y="709295"/>
            <a:ext cx="858583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the central row and column of FXT-B are (184.27, 183.67).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angle between the optical axis of FXT-A and FXT-B is 39 arcsecond.</a:t>
            </a:r>
          </a:p>
        </p:txBody>
      </p:sp>
      <p:pic>
        <p:nvPicPr>
          <p:cNvPr id="3" name="图片 2" descr="center-row-det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" y="1846580"/>
            <a:ext cx="3918313" cy="3240000"/>
          </a:xfrm>
          <a:prstGeom prst="rect">
            <a:avLst/>
          </a:prstGeom>
        </p:spPr>
      </p:pic>
      <p:pic>
        <p:nvPicPr>
          <p:cNvPr id="4" name="图片 3" descr="center-column-det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75" y="1846580"/>
            <a:ext cx="3971485" cy="32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4272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mirror assembly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27330" y="709295"/>
            <a:ext cx="8254365" cy="1938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Using the axis scanning data, we preliminary obtained the vignetting at energy less than 4keV.The vignetting of ground and orbit are consistant.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More detailed vignettging calibration in orbit is still ongoing.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HPD of FXT-A on axis is 23.7 arcsec, and that of FXT-B is 20.1 arcsec.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 descr="vignetting-de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05" y="2263775"/>
            <a:ext cx="3153478" cy="2520000"/>
          </a:xfrm>
          <a:prstGeom prst="rect">
            <a:avLst/>
          </a:prstGeom>
        </p:spPr>
      </p:pic>
      <p:pic>
        <p:nvPicPr>
          <p:cNvPr id="6" name="图片 5" descr="vignetting-det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705" y="2263775"/>
            <a:ext cx="3153478" cy="2520000"/>
          </a:xfrm>
          <a:prstGeom prst="rect">
            <a:avLst/>
          </a:prstGeom>
        </p:spPr>
      </p:pic>
      <p:pic>
        <p:nvPicPr>
          <p:cNvPr id="8" name="图片 7" descr="HP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15" y="2341880"/>
            <a:ext cx="2950840" cy="23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4272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mirror assembly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14985" y="645795"/>
            <a:ext cx="8114030" cy="1938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position accuracy of FXT-A and FXT-B is better than 8 arcsecond (90%).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left is the distribution of position deviation of FXT-A and FXT-B.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middle and right is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the distribution of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deviation direction of FXT-A and FXT-B (the size of arrow has been enlarged by 20 times).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 descr="detA-del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20" y="2269490"/>
            <a:ext cx="3005511" cy="2880000"/>
          </a:xfrm>
          <a:prstGeom prst="rect">
            <a:avLst/>
          </a:prstGeom>
        </p:spPr>
      </p:pic>
      <p:pic>
        <p:nvPicPr>
          <p:cNvPr id="9" name="图片 8" descr="detB-delt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2260600"/>
            <a:ext cx="3005511" cy="2880000"/>
          </a:xfrm>
          <a:prstGeom prst="rect">
            <a:avLst/>
          </a:prstGeom>
        </p:spPr>
      </p:pic>
      <p:pic>
        <p:nvPicPr>
          <p:cNvPr id="10" name="图片 9" descr="pos-dev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" y="2272030"/>
            <a:ext cx="2991826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4272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mirror assembly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13" y="1887539"/>
            <a:ext cx="4612612" cy="288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4038" y="3075305"/>
            <a:ext cx="28644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4985" y="960755"/>
            <a:ext cx="8114030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current calibration observations are still being carried out intensively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More detailed calibration results will be available in the following time.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21463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14985" y="960755"/>
            <a:ext cx="5629910" cy="34150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FXT includes 2 units of completely independent optical system and detector system (FXT-A and FXT-B).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mirror assembly is Wolter-I type imaging system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with a focal length of 1.6m.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focal plane camera is composed of imaging PNCCD, readout electronics and filter wheel.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work modes of PNCCD include full frame mode (FF, 50ms), patial window mode (PW, 2.2ms) and timing mode (TM).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82944"/>
          <p:cNvPicPr>
            <a:picLocks noChangeAspect="1" noChangeArrowheads="1"/>
          </p:cNvPicPr>
          <p:nvPr/>
        </p:nvPicPr>
        <p:blipFill>
          <a:blip r:embed="rId3" cstate="print"/>
          <a:srcRect l="19933" r="10531"/>
          <a:stretch>
            <a:fillRect/>
          </a:stretch>
        </p:blipFill>
        <p:spPr>
          <a:xfrm>
            <a:off x="6487160" y="895985"/>
            <a:ext cx="2503170" cy="3599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3526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PNCCD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14985" y="960755"/>
            <a:ext cx="5031740" cy="2632003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FXT-A and FXT-B start up at the end of January and early February respectively. At this point, the turning cover is still closed.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During several days of background observations, variety of cosmic radiation particles hit the cameras, which in orbit amount to about 6 per second.</a:t>
            </a:r>
          </a:p>
        </p:txBody>
      </p:sp>
      <p:pic>
        <p:nvPicPr>
          <p:cNvPr id="3" name="图片 2" descr="cosmic.cosm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020" y="1004570"/>
            <a:ext cx="3489051" cy="288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81015" y="4006765"/>
            <a:ext cx="3048000" cy="27559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ctr"/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</a:rPr>
              <a:t>stack of numerous CCD raw frames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3526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PNCCD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465051" y="712255"/>
            <a:ext cx="8276590" cy="1524007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Here is the particle background spectral.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Net count rate of FXT-A background in the energy range of 0.5-10keV is 0.41, and that of FXT-B is 0.42.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More detailed results can be found in Juan Zhang’s report.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 descr="FXT-A-bk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0" y="2263775"/>
            <a:ext cx="3956466" cy="2880000"/>
          </a:xfrm>
          <a:prstGeom prst="rect">
            <a:avLst/>
          </a:prstGeom>
        </p:spPr>
      </p:pic>
      <p:pic>
        <p:nvPicPr>
          <p:cNvPr id="9" name="图片 8" descr="FXT-B-bk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115" y="2263775"/>
            <a:ext cx="3956466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4BA7EC0-68D4-4866-8CF7-925D4A965CFE}"/>
              </a:ext>
            </a:extLst>
          </p:cNvPr>
          <p:cNvSpPr txBox="1"/>
          <p:nvPr/>
        </p:nvSpPr>
        <p:spPr>
          <a:xfrm>
            <a:off x="1388355" y="3040097"/>
            <a:ext cx="56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Al-K</a:t>
            </a:r>
            <a:endParaRPr lang="zh-CN" altLang="en-US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6AC91D5-9C7C-470D-8708-BB912A2DEE3A}"/>
              </a:ext>
            </a:extLst>
          </p:cNvPr>
          <p:cNvSpPr txBox="1"/>
          <p:nvPr/>
        </p:nvSpPr>
        <p:spPr>
          <a:xfrm>
            <a:off x="5423365" y="3000999"/>
            <a:ext cx="56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Al-K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58D595-A3F3-4B2D-A837-4DEA884FA9F2}"/>
              </a:ext>
            </a:extLst>
          </p:cNvPr>
          <p:cNvSpPr txBox="1"/>
          <p:nvPr/>
        </p:nvSpPr>
        <p:spPr>
          <a:xfrm>
            <a:off x="2625113" y="3199539"/>
            <a:ext cx="56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Fe-K</a:t>
            </a:r>
            <a:endParaRPr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767834-414B-4D80-9A37-00C9C908CAF5}"/>
              </a:ext>
            </a:extLst>
          </p:cNvPr>
          <p:cNvSpPr txBox="1"/>
          <p:nvPr/>
        </p:nvSpPr>
        <p:spPr>
          <a:xfrm>
            <a:off x="3194818" y="3146078"/>
            <a:ext cx="56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Cu-K</a:t>
            </a:r>
            <a:endParaRPr lang="zh-CN" altLang="en-US" sz="1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8BE799-5D0A-4572-AF1C-729AA1B3C88B}"/>
              </a:ext>
            </a:extLst>
          </p:cNvPr>
          <p:cNvSpPr txBox="1"/>
          <p:nvPr/>
        </p:nvSpPr>
        <p:spPr>
          <a:xfrm>
            <a:off x="6644160" y="3207742"/>
            <a:ext cx="56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Fe-K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F8FED2-F82F-4C0F-A64A-389C2448C30A}"/>
              </a:ext>
            </a:extLst>
          </p:cNvPr>
          <p:cNvSpPr txBox="1"/>
          <p:nvPr/>
        </p:nvSpPr>
        <p:spPr>
          <a:xfrm>
            <a:off x="7185940" y="2886208"/>
            <a:ext cx="56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Cu-K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3526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PNCCD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14985" y="795655"/>
            <a:ext cx="825817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FXT-A and FXT-B were calibrated using the radioation source Fe55 in orbit.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following figures are spectral and image of radioation source.</a:t>
            </a:r>
          </a:p>
        </p:txBody>
      </p:sp>
      <p:pic>
        <p:nvPicPr>
          <p:cNvPr id="3" name="图片 2" descr="FXT-B-spectr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5" y="2146300"/>
            <a:ext cx="3792888" cy="2880000"/>
          </a:xfrm>
          <a:prstGeom prst="rect">
            <a:avLst/>
          </a:prstGeom>
        </p:spPr>
      </p:pic>
      <p:pic>
        <p:nvPicPr>
          <p:cNvPr id="6" name="图片 5" descr="FXT-B-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975" y="2089785"/>
            <a:ext cx="3588245" cy="288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9015" y="1796330"/>
            <a:ext cx="3048000" cy="27559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ctr"/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</a:rPr>
              <a:t>spectrum of radioation source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26050" y="1796330"/>
            <a:ext cx="3048000" cy="27559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ctr"/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</a:rPr>
              <a:t>image of radioation source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3526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PNCCD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14985" y="828040"/>
            <a:ext cx="7353935" cy="1938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compared to ground, the readout noise of FXT-A and FXT-B are almost the same, which is about 3 e</a:t>
            </a:r>
            <a:r>
              <a:rPr lang="en-US" altLang="zh-CN" sz="1600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charge transfer inefficiency (CTI) is slightly higher.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FXT-A is from 5.3e-5 to 6.6e-5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FXT-B is from 5.8e-5 to 7.2e-5</a:t>
            </a:r>
          </a:p>
        </p:txBody>
      </p:sp>
      <p:pic>
        <p:nvPicPr>
          <p:cNvPr id="7" name="图片 6" descr="FXTA-C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80" y="2816860"/>
            <a:ext cx="3165819" cy="2340000"/>
          </a:xfrm>
          <a:prstGeom prst="rect">
            <a:avLst/>
          </a:prstGeom>
        </p:spPr>
      </p:pic>
      <p:pic>
        <p:nvPicPr>
          <p:cNvPr id="8" name="图片 7" descr="FXTB-C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690" y="2816860"/>
            <a:ext cx="3165819" cy="23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3526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PNCCD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332105" y="815340"/>
            <a:ext cx="315658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Due to a slight increase in CTI, the energy resolution has also decreased slightly.</a:t>
            </a:r>
          </a:p>
        </p:txBody>
      </p:sp>
      <p:pic>
        <p:nvPicPr>
          <p:cNvPr id="3" name="图片 2" descr="FXTA-Mn-all-energy-re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" y="2263775"/>
            <a:ext cx="3603975" cy="2880000"/>
          </a:xfrm>
          <a:prstGeom prst="rect">
            <a:avLst/>
          </a:prstGeom>
        </p:spPr>
      </p:pic>
      <p:pic>
        <p:nvPicPr>
          <p:cNvPr id="4" name="图片 3" descr="FXTB-Mn-all-energy-resolu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105" y="2234565"/>
            <a:ext cx="3603975" cy="288000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488690" y="731520"/>
          <a:ext cx="523747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FXT-A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(ground)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FXT-A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(orbit)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FXT-B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(ground)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FXT-B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(orbit)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Al-K(1.49keV)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96eV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98eV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94eV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95eV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Fe-K(5.90keV)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157eV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162eV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154eV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157eV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4272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mirror assembly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27330" y="709295"/>
            <a:ext cx="858583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In order to obtain the direction of optical axis, an axis scanning method is used in orbit.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FXT conducts mulitple observations of the source 3C273 in different directions.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PSF image at detector coordinates is as follows. Left is FXT-A, right is FXT-B.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 descr="PSF-detA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" y="1903730"/>
            <a:ext cx="3789607" cy="3240000"/>
          </a:xfrm>
          <a:prstGeom prst="rect">
            <a:avLst/>
          </a:prstGeom>
        </p:spPr>
      </p:pic>
      <p:pic>
        <p:nvPicPr>
          <p:cNvPr id="8" name="图片 7" descr="PSF-detB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145" y="1908175"/>
            <a:ext cx="3789607" cy="32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4272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Preliminary results of 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mirror assembly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27330" y="605155"/>
            <a:ext cx="8559800" cy="15684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The total observation time lasts about 2.5 days.A grid of 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×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 was used for 36 observations. An observation was made on axis.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In addition, 6 observations were made at different time in a fixed direction to monitor changes in flux of source 3C273.</a:t>
            </a:r>
          </a:p>
        </p:txBody>
      </p:sp>
      <p:pic>
        <p:nvPicPr>
          <p:cNvPr id="5" name="图片 4" descr="PSF-detA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" y="2173605"/>
            <a:ext cx="3368540" cy="2880000"/>
          </a:xfrm>
          <a:prstGeom prst="rect">
            <a:avLst/>
          </a:prstGeom>
        </p:spPr>
      </p:pic>
      <p:pic>
        <p:nvPicPr>
          <p:cNvPr id="8" name="图片 7" descr="PSF-detB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10" y="2173605"/>
            <a:ext cx="3368540" cy="288000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1565910" y="1905635"/>
            <a:ext cx="2707640" cy="159512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266565" y="1911985"/>
            <a:ext cx="1172210" cy="11258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"/>
  <p:tag name="COMMONDATA" val="eyJoZGlkIjoiYWY0ZDU5NTI3NGI2YTAzOWFlNzE4NDdhZWMzZWU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2*129"/>
  <p:tag name="TABLE_ENDDRAG_RECT" val="291*62*412*129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761</Words>
  <Application>Microsoft Office PowerPoint</Application>
  <PresentationFormat>全屏显示(16:9)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Wingdings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zhaoxf</cp:lastModifiedBy>
  <cp:revision>620</cp:revision>
  <dcterms:created xsi:type="dcterms:W3CDTF">2015-01-23T04:02:00Z</dcterms:created>
  <dcterms:modified xsi:type="dcterms:W3CDTF">2024-05-13T09:54:00Z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2BACBCD0AA544B678AB9607F4C712544_12</vt:lpwstr>
  </property>
  <property fmtid="{D5CDD505-2E9C-101B-9397-08002B2CF9AE}" pid="3" name="KSOProductBuildVer">
    <vt:lpwstr>2052-12.1.0.16729</vt:lpwstr>
  </property>
</Properties>
</file>